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vinn/windowsPopup/blob/master/windowsPopup.js" TargetMode="External"/><Relationship Id="rId2" Type="http://schemas.openxmlformats.org/officeDocument/2006/relationships/hyperlink" Target="https://github.com/ervinn/windowsPopu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rvinn/windowsPopup/blob/master/windowsPopupConfig.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.....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.....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..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ervinn/windowsPopup-de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WindowsPopup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Angular JS Module</a:t>
            </a:r>
          </a:p>
          <a:p>
            <a:r>
              <a:rPr lang="en-CA" cap="none" dirty="0"/>
              <a:t>https://github.com/ervinn/windowsPopup-dev</a:t>
            </a:r>
          </a:p>
        </p:txBody>
      </p:sp>
    </p:spTree>
    <p:extLst>
      <p:ext uri="{BB962C8B-B14F-4D97-AF65-F5344CB8AC3E}">
        <p14:creationId xmlns:p14="http://schemas.microsoft.com/office/powerpoint/2010/main" val="33548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/>
              <a:t>Demo App</a:t>
            </a:r>
            <a:r>
              <a:rPr lang="en-CA" dirty="0" smtClean="0"/>
              <a:t>. Build your own Popup.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63" y="2231231"/>
            <a:ext cx="85534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/>
              <a:t>Demo App</a:t>
            </a:r>
            <a:r>
              <a:rPr lang="en-CA" dirty="0" smtClean="0"/>
              <a:t>. Build your own Popup.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See result as you type :</a:t>
            </a:r>
          </a:p>
          <a:p>
            <a:r>
              <a:rPr lang="en-CA" dirty="0" smtClean="0"/>
              <a:t>When you ready click </a:t>
            </a:r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972" y="2209636"/>
            <a:ext cx="7534275" cy="35528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297680" y="2480310"/>
            <a:ext cx="2148840" cy="252000"/>
          </a:xfrm>
          <a:prstGeom prst="straightConnector1">
            <a:avLst/>
          </a:prstGeom>
          <a:ln>
            <a:tailEnd type="triangle"/>
          </a:ln>
          <a:scene3d>
            <a:camera prst="orthographicFront"/>
            <a:lightRig rig="threePt" dir="t"/>
          </a:scene3d>
          <a:sp3d>
            <a:bevelT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/>
              <a:t>Demo App</a:t>
            </a:r>
            <a:r>
              <a:rPr lang="en-CA" dirty="0" smtClean="0"/>
              <a:t>. Build your own Popup.</a:t>
            </a:r>
            <a:endParaRPr lang="en-CA" dirty="0"/>
          </a:p>
        </p:txBody>
      </p:sp>
      <p:pic>
        <p:nvPicPr>
          <p:cNvPr id="7" name="Make-your-ow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188" y="2052638"/>
            <a:ext cx="7899400" cy="4195762"/>
          </a:xfrm>
        </p:spPr>
      </p:pic>
    </p:spTree>
    <p:extLst>
      <p:ext uri="{BB962C8B-B14F-4D97-AF65-F5344CB8AC3E}">
        <p14:creationId xmlns:p14="http://schemas.microsoft.com/office/powerpoint/2010/main" val="344688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/>
              <a:t>Demo App. </a:t>
            </a:r>
            <a:r>
              <a:rPr lang="en-CA" dirty="0" smtClean="0"/>
              <a:t>Open Modal Windows.</a:t>
            </a:r>
            <a:endParaRPr lang="en-CA" dirty="0"/>
          </a:p>
        </p:txBody>
      </p:sp>
      <p:pic>
        <p:nvPicPr>
          <p:cNvPr id="4" name="02-MOD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2738" y="2052638"/>
            <a:ext cx="7986712" cy="4195762"/>
          </a:xfrm>
        </p:spPr>
      </p:pic>
    </p:spTree>
    <p:extLst>
      <p:ext uri="{BB962C8B-B14F-4D97-AF65-F5344CB8AC3E}">
        <p14:creationId xmlns:p14="http://schemas.microsoft.com/office/powerpoint/2010/main" val="327377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 smtClean="0"/>
              <a:t>Unit tests.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u="sng" dirty="0" smtClean="0"/>
              <a:t>To run the Unit test type</a:t>
            </a:r>
            <a:r>
              <a:rPr lang="en-CA" dirty="0" smtClean="0"/>
              <a:t>:</a:t>
            </a:r>
          </a:p>
          <a:p>
            <a:r>
              <a:rPr lang="en-CA" dirty="0" smtClean="0"/>
              <a:t>&gt; </a:t>
            </a:r>
            <a:r>
              <a:rPr lang="en-CA" dirty="0" smtClean="0">
                <a:solidFill>
                  <a:schemeClr val="accent3"/>
                </a:solidFill>
              </a:rPr>
              <a:t>npm test</a:t>
            </a:r>
          </a:p>
          <a:p>
            <a:r>
              <a:rPr lang="en-CA" dirty="0" smtClean="0"/>
              <a:t>The test rerun if files are changed</a:t>
            </a:r>
          </a:p>
          <a:p>
            <a:r>
              <a:rPr lang="en-CA" dirty="0" smtClean="0"/>
              <a:t>Test config file is “</a:t>
            </a:r>
            <a:r>
              <a:rPr lang="en-CA" dirty="0" smtClean="0">
                <a:solidFill>
                  <a:schemeClr val="accent3"/>
                </a:solidFill>
              </a:rPr>
              <a:t>karma.conf.js</a:t>
            </a:r>
            <a:r>
              <a:rPr lang="en-CA" dirty="0" smtClean="0"/>
              <a:t>”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0" y="3994916"/>
            <a:ext cx="6448425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82" y="964653"/>
            <a:ext cx="76485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Con’t : Development Environment</a:t>
            </a:r>
            <a:br>
              <a:rPr lang="en-CA" dirty="0"/>
            </a:br>
            <a:r>
              <a:rPr lang="en-CA" dirty="0" smtClean="0"/>
              <a:t>E2E Test.  (Protractor)</a:t>
            </a:r>
            <a:endParaRPr lang="en-CA" dirty="0"/>
          </a:p>
        </p:txBody>
      </p:sp>
      <p:pic>
        <p:nvPicPr>
          <p:cNvPr id="4" name="E2E-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5275" y="2052638"/>
            <a:ext cx="8023225" cy="4195762"/>
          </a:xfrm>
        </p:spPr>
      </p:pic>
    </p:spTree>
    <p:extLst>
      <p:ext uri="{BB962C8B-B14F-4D97-AF65-F5344CB8AC3E}">
        <p14:creationId xmlns:p14="http://schemas.microsoft.com/office/powerpoint/2010/main" val="196357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Configuration for </a:t>
            </a:r>
            <a:r>
              <a:rPr lang="en-CA" smtClean="0"/>
              <a:t>WindowsPopup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05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WindowsPopup?</a:t>
            </a:r>
            <a:br>
              <a:rPr lang="en-CA" dirty="0" smtClean="0"/>
            </a:br>
            <a:r>
              <a:rPr lang="en-CA" dirty="0" smtClean="0"/>
              <a:t>What is it for? Who should use it?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It is an Angular JS Module.</a:t>
            </a:r>
          </a:p>
          <a:p>
            <a:r>
              <a:rPr lang="en-CA" dirty="0" smtClean="0"/>
              <a:t>Angular Data Binding does not work between Parent and Child windows.</a:t>
            </a:r>
          </a:p>
          <a:p>
            <a:r>
              <a:rPr lang="en-CA" dirty="0" smtClean="0"/>
              <a:t>WindowsPopup handles Data binding between Parent and Child Browser window.</a:t>
            </a:r>
          </a:p>
          <a:p>
            <a:r>
              <a:rPr lang="en-CA" dirty="0">
                <a:hlinkClick r:id="rId2"/>
              </a:rPr>
              <a:t>https://</a:t>
            </a:r>
            <a:r>
              <a:rPr lang="en-CA" dirty="0" smtClean="0">
                <a:hlinkClick r:id="rId2"/>
              </a:rPr>
              <a:t>github.com/ervinn/windowsPopup</a:t>
            </a:r>
            <a:r>
              <a:rPr lang="en-CA" dirty="0" smtClean="0"/>
              <a:t> contains two files :</a:t>
            </a:r>
          </a:p>
          <a:p>
            <a:pPr lvl="1"/>
            <a:r>
              <a:rPr lang="en-CA" u="sng" dirty="0" smtClean="0">
                <a:hlinkClick r:id="rId3" tooltip="windowsPopup.js"/>
              </a:rPr>
              <a:t>windowsPopup.js</a:t>
            </a:r>
            <a:r>
              <a:rPr lang="en-CA" u="sng" dirty="0" smtClean="0"/>
              <a:t>  </a:t>
            </a:r>
            <a:r>
              <a:rPr lang="en-CA" dirty="0" smtClean="0"/>
              <a:t>=&gt; Angular </a:t>
            </a:r>
            <a:r>
              <a:rPr lang="en-CA" dirty="0" err="1" smtClean="0"/>
              <a:t>Js</a:t>
            </a:r>
            <a:r>
              <a:rPr lang="en-CA" dirty="0" smtClean="0"/>
              <a:t> Code  (User should not modify)</a:t>
            </a:r>
          </a:p>
          <a:p>
            <a:pPr lvl="1"/>
            <a:r>
              <a:rPr lang="en-CA" u="sng" dirty="0" smtClean="0">
                <a:hlinkClick r:id="rId4" tooltip="windowsPopupConfig.js"/>
              </a:rPr>
              <a:t>windowsPopupConfig.js</a:t>
            </a:r>
            <a:r>
              <a:rPr lang="en-CA" u="sng" dirty="0" smtClean="0"/>
              <a:t>  </a:t>
            </a:r>
            <a:r>
              <a:rPr lang="en-CA" dirty="0" smtClean="0"/>
              <a:t>=&gt; Configurations (User can modify this)</a:t>
            </a:r>
          </a:p>
          <a:p>
            <a:r>
              <a:rPr lang="en-CA" dirty="0" smtClean="0"/>
              <a:t>Angular developers can load and use this to handle data bindings between Parent and child browser windows.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129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Features (Two main features)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Open a Modal Window.</a:t>
            </a:r>
          </a:p>
          <a:p>
            <a:pPr lvl="1"/>
            <a:r>
              <a:rPr lang="en-CA" dirty="0" smtClean="0"/>
              <a:t>Open a small Modal (bootstrap) window.</a:t>
            </a:r>
          </a:p>
          <a:p>
            <a:pPr lvl="1"/>
            <a:r>
              <a:rPr lang="en-CA" dirty="0" smtClean="0"/>
              <a:t>Open a large Modal </a:t>
            </a:r>
            <a:r>
              <a:rPr lang="en-CA" dirty="0"/>
              <a:t>(bootstrap)</a:t>
            </a:r>
            <a:r>
              <a:rPr lang="en-CA" dirty="0" smtClean="0"/>
              <a:t> window.</a:t>
            </a:r>
          </a:p>
          <a:p>
            <a:pPr lvl="1"/>
            <a:r>
              <a:rPr lang="en-CA" dirty="0" smtClean="0"/>
              <a:t>Configure any size of Modal window.</a:t>
            </a:r>
          </a:p>
          <a:p>
            <a:r>
              <a:rPr lang="en-CA" dirty="0" smtClean="0"/>
              <a:t>Open a new browser window.</a:t>
            </a:r>
          </a:p>
          <a:p>
            <a:pPr lvl="1"/>
            <a:r>
              <a:rPr lang="en-CA" dirty="0" smtClean="0"/>
              <a:t>Toggle open and close the child by clicking a “</a:t>
            </a:r>
            <a:r>
              <a:rPr lang="en-CA" dirty="0" err="1" smtClean="0"/>
              <a:t>wnp</a:t>
            </a:r>
            <a:r>
              <a:rPr lang="en-CA" dirty="0" smtClean="0"/>
              <a:t>-popup” link.</a:t>
            </a:r>
          </a:p>
          <a:p>
            <a:pPr lvl="1"/>
            <a:r>
              <a:rPr lang="en-CA" dirty="0" smtClean="0"/>
              <a:t>Data binding between Parent and Child.</a:t>
            </a:r>
          </a:p>
          <a:p>
            <a:pPr lvl="1"/>
            <a:r>
              <a:rPr lang="en-CA" dirty="0" smtClean="0"/>
              <a:t>Automatic data binding between Parent and Child.</a:t>
            </a:r>
          </a:p>
          <a:p>
            <a:pPr lvl="1"/>
            <a:r>
              <a:rPr lang="en-CA" dirty="0" smtClean="0"/>
              <a:t>Controlled/confirmed data binding between Parent and Child.</a:t>
            </a:r>
          </a:p>
          <a:p>
            <a:pPr lvl="1"/>
            <a:r>
              <a:rPr lang="en-CA" dirty="0" smtClean="0"/>
              <a:t>More levels of data binding (Child as a Parent data binding).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074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Modal (wnp-pop) directive works to open a Modal Window?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&lt;</a:t>
            </a:r>
            <a:r>
              <a:rPr lang="en-CA" dirty="0" smtClean="0">
                <a:solidFill>
                  <a:schemeClr val="accent3"/>
                </a:solidFill>
              </a:rPr>
              <a:t>wnp-pop</a:t>
            </a:r>
            <a:r>
              <a:rPr lang="en-CA" dirty="0" smtClean="0"/>
              <a:t>  </a:t>
            </a:r>
            <a:r>
              <a:rPr lang="en-CA" dirty="0" smtClean="0">
                <a:solidFill>
                  <a:schemeClr val="accent3"/>
                </a:solidFill>
              </a:rPr>
              <a:t>url</a:t>
            </a:r>
            <a:r>
              <a:rPr lang="en-CA" dirty="0" smtClean="0"/>
              <a:t>=</a:t>
            </a:r>
            <a:r>
              <a:rPr lang="en-CA" dirty="0" smtClean="0">
                <a:hlinkClick r:id="rId2"/>
              </a:rPr>
              <a:t>http://..... </a:t>
            </a:r>
            <a:r>
              <a:rPr lang="en-CA" dirty="0" smtClean="0"/>
              <a:t> </a:t>
            </a:r>
            <a:r>
              <a:rPr lang="en-CA" dirty="0">
                <a:solidFill>
                  <a:schemeClr val="accent3"/>
                </a:solidFill>
              </a:rPr>
              <a:t>w</a:t>
            </a:r>
            <a:r>
              <a:rPr lang="en-CA" dirty="0" smtClean="0">
                <a:solidFill>
                  <a:schemeClr val="accent3"/>
                </a:solidFill>
              </a:rPr>
              <a:t>np-pop-name</a:t>
            </a:r>
            <a:r>
              <a:rPr lang="en-CA" dirty="0" smtClean="0"/>
              <a:t>=“large |small”&gt;</a:t>
            </a:r>
          </a:p>
          <a:p>
            <a:pPr marL="0" indent="0">
              <a:buNone/>
            </a:pPr>
            <a:r>
              <a:rPr lang="en-CA" dirty="0" smtClean="0"/>
              <a:t>. . . Any Html here … </a:t>
            </a:r>
          </a:p>
          <a:p>
            <a:pPr marL="0" indent="0">
              <a:buNone/>
            </a:pPr>
            <a:r>
              <a:rPr lang="en-CA" dirty="0" smtClean="0"/>
              <a:t>&lt;/</a:t>
            </a:r>
            <a:r>
              <a:rPr lang="en-CA" dirty="0" smtClean="0">
                <a:solidFill>
                  <a:schemeClr val="accent3"/>
                </a:solidFill>
              </a:rPr>
              <a:t>wnp-pop</a:t>
            </a:r>
            <a:r>
              <a:rPr lang="en-CA" dirty="0" smtClean="0"/>
              <a:t>&gt;</a:t>
            </a:r>
            <a:endParaRPr lang="en-CA" dirty="0"/>
          </a:p>
          <a:p>
            <a:r>
              <a:rPr lang="en-CA" dirty="0" smtClean="0"/>
              <a:t>Right click in “Any Html here..” space a Modal window specified on the </a:t>
            </a:r>
            <a:r>
              <a:rPr lang="en-CA" dirty="0" smtClean="0">
                <a:solidFill>
                  <a:schemeClr val="accent3"/>
                </a:solidFill>
              </a:rPr>
              <a:t>url</a:t>
            </a:r>
            <a:r>
              <a:rPr lang="en-CA" dirty="0" smtClean="0"/>
              <a:t> will be opened.</a:t>
            </a:r>
          </a:p>
          <a:p>
            <a:r>
              <a:rPr lang="en-CA" dirty="0" smtClean="0"/>
              <a:t>With “</a:t>
            </a:r>
            <a:r>
              <a:rPr lang="en-CA" dirty="0" smtClean="0">
                <a:solidFill>
                  <a:schemeClr val="accent3"/>
                </a:solidFill>
              </a:rPr>
              <a:t>wnp-left-click</a:t>
            </a:r>
            <a:r>
              <a:rPr lang="en-CA" dirty="0" smtClean="0"/>
              <a:t>” attribute the Modal window will be opened with the left mouse click.</a:t>
            </a:r>
          </a:p>
          <a:p>
            <a:r>
              <a:rPr lang="en-CA" dirty="0" smtClean="0"/>
              <a:t>With “</a:t>
            </a:r>
            <a:r>
              <a:rPr lang="en-CA" dirty="0" smtClean="0">
                <a:solidFill>
                  <a:schemeClr val="accent3"/>
                </a:solidFill>
              </a:rPr>
              <a:t>wnp-</a:t>
            </a:r>
            <a:r>
              <a:rPr lang="en-CA" dirty="0" err="1" smtClean="0">
                <a:solidFill>
                  <a:schemeClr val="accent3"/>
                </a:solidFill>
              </a:rPr>
              <a:t>dbl</a:t>
            </a:r>
            <a:r>
              <a:rPr lang="en-CA" dirty="0" smtClean="0">
                <a:solidFill>
                  <a:schemeClr val="accent3"/>
                </a:solidFill>
              </a:rPr>
              <a:t>-click</a:t>
            </a:r>
            <a:r>
              <a:rPr lang="en-CA" dirty="0" smtClean="0"/>
              <a:t>” attribute the Model window can be opened by a double click.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670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Con’t : How “wnp-pop” works?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&lt;</a:t>
            </a:r>
            <a:r>
              <a:rPr lang="en-CA" dirty="0">
                <a:solidFill>
                  <a:schemeClr val="accent3"/>
                </a:solidFill>
              </a:rPr>
              <a:t>wnp-pop</a:t>
            </a:r>
            <a:r>
              <a:rPr lang="en-CA" dirty="0"/>
              <a:t>  url=</a:t>
            </a:r>
            <a:r>
              <a:rPr lang="en-CA" dirty="0">
                <a:hlinkClick r:id="rId2"/>
              </a:rPr>
              <a:t>http</a:t>
            </a:r>
            <a:r>
              <a:rPr lang="en-CA" dirty="0" smtClean="0">
                <a:hlinkClick r:id="rId2"/>
              </a:rPr>
              <a:t>:/. </a:t>
            </a:r>
            <a:r>
              <a:rPr lang="en-CA" dirty="0" smtClean="0"/>
              <a:t> </a:t>
            </a:r>
            <a:r>
              <a:rPr lang="en-CA" dirty="0"/>
              <a:t>wnp-pop-name</a:t>
            </a:r>
            <a:r>
              <a:rPr lang="en-CA" dirty="0" smtClean="0"/>
              <a:t>=“large | small” </a:t>
            </a:r>
            <a:r>
              <a:rPr lang="en-CA" b="1" dirty="0">
                <a:solidFill>
                  <a:schemeClr val="accent3"/>
                </a:solidFill>
              </a:rPr>
              <a:t>wnp-left-click</a:t>
            </a:r>
            <a:r>
              <a:rPr lang="en-CA" dirty="0"/>
              <a:t> </a:t>
            </a:r>
            <a:r>
              <a:rPr lang="en-CA" dirty="0" smtClean="0"/>
              <a:t>&gt;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. . . Any Html here </a:t>
            </a:r>
            <a:r>
              <a:rPr lang="en-CA" dirty="0" smtClean="0"/>
              <a:t>… These text will be hidden by the Modal window.</a:t>
            </a:r>
          </a:p>
          <a:p>
            <a:pPr marL="0" indent="0">
              <a:buNone/>
            </a:pPr>
            <a:r>
              <a:rPr lang="en-CA" dirty="0" smtClean="0"/>
              <a:t>The Modal window will be opened by the left mouse click inside the wnp-pop tag.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&lt;/</a:t>
            </a:r>
            <a:r>
              <a:rPr lang="en-CA" dirty="0">
                <a:solidFill>
                  <a:schemeClr val="accent3"/>
                </a:solidFill>
              </a:rPr>
              <a:t>wnp-pop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/>
              <a:t>&lt;</a:t>
            </a:r>
            <a:r>
              <a:rPr lang="en-CA" dirty="0">
                <a:solidFill>
                  <a:schemeClr val="accent3"/>
                </a:solidFill>
              </a:rPr>
              <a:t>wnp-pop</a:t>
            </a:r>
            <a:r>
              <a:rPr lang="en-CA" dirty="0"/>
              <a:t>  url=</a:t>
            </a:r>
            <a:r>
              <a:rPr lang="en-CA" dirty="0">
                <a:hlinkClick r:id="rId2"/>
              </a:rPr>
              <a:t>http</a:t>
            </a:r>
            <a:r>
              <a:rPr lang="en-CA" dirty="0" smtClean="0">
                <a:hlinkClick r:id="rId2"/>
              </a:rPr>
              <a:t>://. </a:t>
            </a:r>
            <a:r>
              <a:rPr lang="en-CA" dirty="0" smtClean="0"/>
              <a:t> </a:t>
            </a:r>
            <a:r>
              <a:rPr lang="en-CA" dirty="0"/>
              <a:t>wnp-pop-name</a:t>
            </a:r>
            <a:r>
              <a:rPr lang="en-CA" dirty="0" smtClean="0"/>
              <a:t>=“large |small” </a:t>
            </a:r>
            <a:r>
              <a:rPr lang="en-CA" b="1" dirty="0" smtClean="0">
                <a:solidFill>
                  <a:schemeClr val="accent3"/>
                </a:solidFill>
              </a:rPr>
              <a:t>wnp-</a:t>
            </a:r>
            <a:r>
              <a:rPr lang="en-CA" b="1" dirty="0" err="1" smtClean="0">
                <a:solidFill>
                  <a:schemeClr val="accent3"/>
                </a:solidFill>
              </a:rPr>
              <a:t>dbl</a:t>
            </a:r>
            <a:r>
              <a:rPr lang="en-CA" b="1" dirty="0" smtClean="0">
                <a:solidFill>
                  <a:schemeClr val="accent3"/>
                </a:solidFill>
              </a:rPr>
              <a:t>-click</a:t>
            </a:r>
            <a:r>
              <a:rPr lang="en-CA" dirty="0" smtClean="0"/>
              <a:t> </a:t>
            </a:r>
            <a:r>
              <a:rPr lang="en-CA" dirty="0"/>
              <a:t>&gt;</a:t>
            </a:r>
          </a:p>
          <a:p>
            <a:pPr marL="0" indent="0">
              <a:buNone/>
            </a:pPr>
            <a:r>
              <a:rPr lang="en-CA" dirty="0"/>
              <a:t>. . . Any Html here … These text will be hidden by the Modal window.</a:t>
            </a:r>
          </a:p>
          <a:p>
            <a:pPr marL="0" indent="0">
              <a:buNone/>
            </a:pPr>
            <a:r>
              <a:rPr lang="en-CA" dirty="0"/>
              <a:t>The Modal window will be opened by </a:t>
            </a:r>
            <a:r>
              <a:rPr lang="en-CA" dirty="0" smtClean="0"/>
              <a:t>double click inside the wnp-pop tag.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&lt;/</a:t>
            </a:r>
            <a:r>
              <a:rPr lang="en-CA" dirty="0">
                <a:solidFill>
                  <a:schemeClr val="accent3"/>
                </a:solidFill>
              </a:rPr>
              <a:t>wnp-pop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4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opening a new window (wnp-popup) directive works?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 smtClean="0"/>
              <a:t>&lt;</a:t>
            </a:r>
            <a:r>
              <a:rPr lang="en-CA" dirty="0" smtClean="0">
                <a:solidFill>
                  <a:schemeClr val="accent3"/>
                </a:solidFill>
              </a:rPr>
              <a:t>wnp-popup</a:t>
            </a:r>
            <a:r>
              <a:rPr lang="en-CA" dirty="0" smtClean="0"/>
              <a:t> url=</a:t>
            </a:r>
            <a:r>
              <a:rPr lang="en-CA" dirty="0" smtClean="0">
                <a:hlinkClick r:id="rId2"/>
              </a:rPr>
              <a:t>http://..</a:t>
            </a:r>
            <a:r>
              <a:rPr lang="en-CA" dirty="0" smtClean="0"/>
              <a:t> “ </a:t>
            </a:r>
            <a:r>
              <a:rPr lang="en-CA" dirty="0" smtClean="0">
                <a:solidFill>
                  <a:schemeClr val="accent3"/>
                </a:solidFill>
              </a:rPr>
              <a:t>wnp-name=</a:t>
            </a:r>
            <a:r>
              <a:rPr lang="en-CA" dirty="0" smtClean="0"/>
              <a:t>”&lt;name of the window&gt;”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wnp-title=“Title of the Window”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width=“xxx”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height=“xxx”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wnp-auto-update=“true | false”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wnp-toggle-open-close=“true | false”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left=“xx”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top=“xx”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wnp-on-open=“</a:t>
            </a:r>
            <a:r>
              <a:rPr lang="en-CA" dirty="0" err="1" smtClean="0"/>
              <a:t>onOpen</a:t>
            </a:r>
            <a:r>
              <a:rPr lang="en-CA" dirty="0" smtClean="0"/>
              <a:t>(</a:t>
            </a:r>
            <a:r>
              <a:rPr lang="en-CA" dirty="0" err="1" smtClean="0"/>
              <a:t>wnpName</a:t>
            </a:r>
            <a:r>
              <a:rPr lang="en-CA" dirty="0" smtClean="0"/>
              <a:t>)”   =&gt; User Callback function during open</a:t>
            </a:r>
          </a:p>
          <a:p>
            <a:pPr marL="0" indent="0">
              <a:buNone/>
            </a:pPr>
            <a:r>
              <a:rPr lang="en-CA" dirty="0"/>
              <a:t>	</a:t>
            </a:r>
            <a:r>
              <a:rPr lang="en-CA" dirty="0" smtClean="0"/>
              <a:t>wnp-on-close=“</a:t>
            </a:r>
            <a:r>
              <a:rPr lang="en-CA" dirty="0" err="1" smtClean="0"/>
              <a:t>onClose</a:t>
            </a:r>
            <a:r>
              <a:rPr lang="en-CA" dirty="0" smtClean="0"/>
              <a:t>(</a:t>
            </a:r>
            <a:r>
              <a:rPr lang="en-CA" dirty="0" err="1" smtClean="0"/>
              <a:t>wnpName</a:t>
            </a:r>
            <a:r>
              <a:rPr lang="en-CA" dirty="0" smtClean="0"/>
              <a:t>)”    =&gt; User Callback function during close</a:t>
            </a:r>
          </a:p>
          <a:p>
            <a:pPr marL="0" indent="0">
              <a:buNone/>
            </a:pPr>
            <a:r>
              <a:rPr lang="en-CA" dirty="0" smtClean="0"/>
              <a:t>&lt;/</a:t>
            </a:r>
            <a:r>
              <a:rPr lang="en-CA" dirty="0" smtClean="0">
                <a:solidFill>
                  <a:schemeClr val="accent3"/>
                </a:solidFill>
              </a:rPr>
              <a:t>wnp-popup</a:t>
            </a:r>
            <a:r>
              <a:rPr lang="en-CA" dirty="0" smtClean="0"/>
              <a:t>&gt;</a:t>
            </a:r>
          </a:p>
          <a:p>
            <a:pPr marL="0" indent="0">
              <a:buNone/>
            </a:pPr>
            <a:r>
              <a:rPr lang="en-CA" dirty="0"/>
              <a:t>	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161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Con’t : Open new window (wnp-popup). How data binding works?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Data binding in the html in both Parent and Child:</a:t>
            </a:r>
          </a:p>
          <a:p>
            <a:pPr lvl="1"/>
            <a:r>
              <a:rPr lang="en-CA" sz="1600" u="sng" dirty="0" smtClean="0"/>
              <a:t>In the Parent </a:t>
            </a:r>
            <a:r>
              <a:rPr lang="en-CA" sz="1600" dirty="0" smtClean="0"/>
              <a:t>:</a:t>
            </a:r>
          </a:p>
          <a:p>
            <a:pPr lvl="1"/>
            <a:r>
              <a:rPr lang="en-CA" sz="1600" dirty="0" smtClean="0"/>
              <a:t>&lt;input type=“text” </a:t>
            </a:r>
            <a:r>
              <a:rPr lang="en-CA" sz="1600" b="1" dirty="0" smtClean="0">
                <a:solidFill>
                  <a:schemeClr val="accent3"/>
                </a:solidFill>
              </a:rPr>
              <a:t>wnp-model</a:t>
            </a:r>
            <a:r>
              <a:rPr lang="en-CA" sz="1600" dirty="0" smtClean="0"/>
              <a:t>=“</a:t>
            </a:r>
            <a:r>
              <a:rPr lang="en-CA" sz="1600" b="1" dirty="0" smtClean="0">
                <a:solidFill>
                  <a:schemeClr val="accent1"/>
                </a:solidFill>
              </a:rPr>
              <a:t>item_one</a:t>
            </a:r>
            <a:r>
              <a:rPr lang="en-CA" sz="1600" dirty="0" smtClean="0"/>
              <a:t>” </a:t>
            </a:r>
            <a:r>
              <a:rPr lang="en-CA" sz="1600" dirty="0" smtClean="0">
                <a:solidFill>
                  <a:schemeClr val="accent3"/>
                </a:solidFill>
              </a:rPr>
              <a:t>ng-model</a:t>
            </a:r>
            <a:r>
              <a:rPr lang="en-CA" sz="1600" dirty="0" smtClean="0"/>
              <a:t>=“parentDat” /&gt;</a:t>
            </a:r>
          </a:p>
          <a:p>
            <a:pPr lvl="1"/>
            <a:r>
              <a:rPr lang="en-CA" sz="1600" u="sng" dirty="0" smtClean="0"/>
              <a:t>In the Child </a:t>
            </a:r>
            <a:r>
              <a:rPr lang="en-CA" sz="1600" dirty="0" smtClean="0"/>
              <a:t>: </a:t>
            </a:r>
          </a:p>
          <a:p>
            <a:pPr lvl="1"/>
            <a:r>
              <a:rPr lang="en-CA" sz="1600" dirty="0" smtClean="0"/>
              <a:t>&lt;input type=“text” </a:t>
            </a:r>
            <a:r>
              <a:rPr lang="en-CA" sz="1600" b="1" dirty="0" smtClean="0">
                <a:solidFill>
                  <a:schemeClr val="accent3"/>
                </a:solidFill>
              </a:rPr>
              <a:t>wnp-model</a:t>
            </a:r>
            <a:r>
              <a:rPr lang="en-CA" sz="1600" dirty="0" smtClean="0"/>
              <a:t>=“</a:t>
            </a:r>
            <a:r>
              <a:rPr lang="en-CA" sz="1600" b="1" dirty="0" smtClean="0">
                <a:solidFill>
                  <a:schemeClr val="accent1"/>
                </a:solidFill>
              </a:rPr>
              <a:t>item_one</a:t>
            </a:r>
            <a:r>
              <a:rPr lang="en-CA" sz="1600" dirty="0" smtClean="0"/>
              <a:t>” </a:t>
            </a:r>
            <a:r>
              <a:rPr lang="en-CA" sz="1600" dirty="0" smtClean="0">
                <a:solidFill>
                  <a:schemeClr val="accent3"/>
                </a:solidFill>
              </a:rPr>
              <a:t>ng-model</a:t>
            </a:r>
            <a:r>
              <a:rPr lang="en-CA" sz="1600" dirty="0" smtClean="0"/>
              <a:t>=“childDat” /&gt;</a:t>
            </a:r>
            <a:endParaRPr lang="en-CA" sz="1600" dirty="0"/>
          </a:p>
          <a:p>
            <a:r>
              <a:rPr lang="en-CA" dirty="0" smtClean="0"/>
              <a:t>Data binding using Parent controller </a:t>
            </a:r>
            <a:r>
              <a:rPr lang="en-CA" sz="1700" u="sng" dirty="0" smtClean="0"/>
              <a:t>:   In The Parent </a:t>
            </a:r>
            <a:r>
              <a:rPr lang="en-CA" sz="1700" dirty="0" smtClean="0"/>
              <a:t>:</a:t>
            </a:r>
          </a:p>
          <a:p>
            <a:pPr lvl="1"/>
            <a:r>
              <a:rPr lang="en-CA" sz="1600" dirty="0"/>
              <a:t>.controller('</a:t>
            </a:r>
            <a:r>
              <a:rPr lang="en-CA" sz="1600" dirty="0" err="1"/>
              <a:t>ParentController</a:t>
            </a:r>
            <a:r>
              <a:rPr lang="en-CA" sz="1600" dirty="0"/>
              <a:t>', function($scope,  </a:t>
            </a:r>
            <a:r>
              <a:rPr lang="en-CA" sz="1600" b="1" dirty="0" err="1">
                <a:solidFill>
                  <a:schemeClr val="accent3"/>
                </a:solidFill>
              </a:rPr>
              <a:t>wnpToChild</a:t>
            </a:r>
            <a:r>
              <a:rPr lang="en-CA" sz="1600" dirty="0"/>
              <a:t>)  </a:t>
            </a:r>
            <a:r>
              <a:rPr lang="en-CA" sz="1600" dirty="0" smtClean="0"/>
              <a:t>{$</a:t>
            </a:r>
            <a:r>
              <a:rPr lang="en-CA" sz="1600" dirty="0" err="1"/>
              <a:t>scope.bgrColor</a:t>
            </a:r>
            <a:r>
              <a:rPr lang="en-CA" sz="1600" dirty="0"/>
              <a:t> = '</a:t>
            </a:r>
            <a:r>
              <a:rPr lang="en-CA" sz="1600" dirty="0" err="1"/>
              <a:t>lightgray</a:t>
            </a:r>
            <a:r>
              <a:rPr lang="en-CA" sz="1600" dirty="0"/>
              <a:t>'; </a:t>
            </a:r>
            <a:r>
              <a:rPr lang="en-CA" sz="1600" b="1" dirty="0" smtClean="0">
                <a:solidFill>
                  <a:schemeClr val="accent3"/>
                </a:solidFill>
              </a:rPr>
              <a:t>wnpToChild.addOneSharedModel</a:t>
            </a:r>
            <a:r>
              <a:rPr lang="en-CA" sz="1600" dirty="0" smtClean="0"/>
              <a:t>($</a:t>
            </a:r>
            <a:r>
              <a:rPr lang="en-CA" sz="1600" dirty="0"/>
              <a:t>scope, </a:t>
            </a:r>
            <a:r>
              <a:rPr lang="en-CA" sz="1600" b="1" dirty="0">
                <a:solidFill>
                  <a:schemeClr val="accent1"/>
                </a:solidFill>
              </a:rPr>
              <a:t>'</a:t>
            </a:r>
            <a:r>
              <a:rPr lang="en-CA" sz="1600" b="1" dirty="0" err="1">
                <a:solidFill>
                  <a:schemeClr val="accent1"/>
                </a:solidFill>
              </a:rPr>
              <a:t>item_three</a:t>
            </a:r>
            <a:r>
              <a:rPr lang="en-CA" sz="1600" dirty="0"/>
              <a:t>', '</a:t>
            </a:r>
            <a:r>
              <a:rPr lang="en-CA" sz="1600" dirty="0" err="1"/>
              <a:t>bgrColor</a:t>
            </a:r>
            <a:r>
              <a:rPr lang="en-CA" sz="1600" dirty="0" smtClean="0"/>
              <a:t>');</a:t>
            </a:r>
          </a:p>
          <a:p>
            <a:pPr lvl="1"/>
            <a:r>
              <a:rPr lang="en-CA" sz="1600" u="sng" dirty="0" smtClean="0"/>
              <a:t>In the Chi</a:t>
            </a:r>
            <a:r>
              <a:rPr lang="en-CA" sz="1600" dirty="0" smtClean="0"/>
              <a:t>ld : </a:t>
            </a:r>
          </a:p>
          <a:p>
            <a:pPr lvl="1"/>
            <a:r>
              <a:rPr lang="en-CA" sz="1600" dirty="0"/>
              <a:t>&lt;select </a:t>
            </a:r>
            <a:r>
              <a:rPr lang="en-CA" sz="1600" b="1" dirty="0">
                <a:solidFill>
                  <a:schemeClr val="accent3"/>
                </a:solidFill>
              </a:rPr>
              <a:t>wnp-model</a:t>
            </a:r>
            <a:r>
              <a:rPr lang="en-CA" sz="1600" dirty="0"/>
              <a:t>="</a:t>
            </a:r>
            <a:r>
              <a:rPr lang="en-CA" sz="1600" b="1" dirty="0" err="1">
                <a:solidFill>
                  <a:schemeClr val="accent1"/>
                </a:solidFill>
              </a:rPr>
              <a:t>item_three</a:t>
            </a:r>
            <a:r>
              <a:rPr lang="en-CA" sz="1600" dirty="0"/>
              <a:t>" </a:t>
            </a:r>
          </a:p>
          <a:p>
            <a:pPr lvl="1"/>
            <a:r>
              <a:rPr lang="en-CA" sz="1600" dirty="0"/>
              <a:t>       ng-model="</a:t>
            </a:r>
            <a:r>
              <a:rPr lang="en-CA" sz="1600" dirty="0" err="1"/>
              <a:t>brgColor</a:t>
            </a:r>
            <a:r>
              <a:rPr lang="en-CA" sz="1600" dirty="0"/>
              <a:t>" </a:t>
            </a:r>
          </a:p>
          <a:p>
            <a:pPr lvl="1"/>
            <a:r>
              <a:rPr lang="en-CA" sz="1600" dirty="0"/>
              <a:t>       ng-options="col for col in ['red', 'blue', 'green', '</a:t>
            </a:r>
            <a:r>
              <a:rPr lang="en-CA" sz="1600" dirty="0" err="1"/>
              <a:t>lightgray</a:t>
            </a:r>
            <a:r>
              <a:rPr lang="en-CA" sz="1600" dirty="0"/>
              <a:t>']"&gt;</a:t>
            </a:r>
          </a:p>
          <a:p>
            <a:pPr lvl="1"/>
            <a:r>
              <a:rPr lang="en-CA" sz="1600" dirty="0"/>
              <a:t>  &lt;/select&gt;</a:t>
            </a:r>
            <a:endParaRPr lang="en-CA" sz="1600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52377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Development Environment</a:t>
            </a:r>
            <a:br>
              <a:rPr lang="en-CA" dirty="0" smtClean="0"/>
            </a:b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For the development environment you need </a:t>
            </a:r>
            <a:r>
              <a:rPr lang="en-CA" b="1" dirty="0" smtClean="0">
                <a:solidFill>
                  <a:schemeClr val="accent3"/>
                </a:solidFill>
              </a:rPr>
              <a:t>Git</a:t>
            </a:r>
            <a:r>
              <a:rPr lang="en-CA" dirty="0" smtClean="0"/>
              <a:t> and </a:t>
            </a:r>
            <a:r>
              <a:rPr lang="en-CA" b="1" dirty="0" smtClean="0">
                <a:solidFill>
                  <a:schemeClr val="accent3"/>
                </a:solidFill>
              </a:rPr>
              <a:t>npm</a:t>
            </a:r>
            <a:r>
              <a:rPr lang="en-CA" dirty="0" smtClean="0"/>
              <a:t> software installed on your computer.</a:t>
            </a:r>
          </a:p>
          <a:p>
            <a:r>
              <a:rPr lang="en-CA" u="sng" dirty="0" smtClean="0"/>
              <a:t>To set up development environment clone</a:t>
            </a:r>
            <a:r>
              <a:rPr lang="en-CA" dirty="0" smtClean="0"/>
              <a:t> :</a:t>
            </a:r>
          </a:p>
          <a:p>
            <a:r>
              <a:rPr lang="en-CA" dirty="0" smtClean="0"/>
              <a:t>&gt; </a:t>
            </a:r>
            <a:r>
              <a:rPr lang="en-CA" dirty="0" smtClean="0">
                <a:solidFill>
                  <a:schemeClr val="accent3"/>
                </a:solidFill>
              </a:rPr>
              <a:t>git clone </a:t>
            </a:r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github.com/ervinn/windowsPopup-dev</a:t>
            </a:r>
            <a:endParaRPr lang="en-CA" dirty="0" smtClean="0"/>
          </a:p>
          <a:p>
            <a:r>
              <a:rPr lang="en-CA" dirty="0" smtClean="0"/>
              <a:t>&gt; </a:t>
            </a:r>
            <a:r>
              <a:rPr lang="en-CA" dirty="0" smtClean="0">
                <a:solidFill>
                  <a:schemeClr val="accent3"/>
                </a:solidFill>
              </a:rPr>
              <a:t>npm install</a:t>
            </a:r>
          </a:p>
          <a:p>
            <a:r>
              <a:rPr lang="en-CA" u="sng" dirty="0" smtClean="0"/>
              <a:t>The run the sample application</a:t>
            </a:r>
            <a:r>
              <a:rPr lang="en-CA" dirty="0" smtClean="0"/>
              <a:t>:</a:t>
            </a:r>
          </a:p>
          <a:p>
            <a:r>
              <a:rPr lang="en-CA" dirty="0" smtClean="0"/>
              <a:t>&gt; </a:t>
            </a:r>
            <a:r>
              <a:rPr lang="en-CA" dirty="0" smtClean="0">
                <a:solidFill>
                  <a:schemeClr val="accent3"/>
                </a:solidFill>
              </a:rPr>
              <a:t>npm start</a:t>
            </a:r>
          </a:p>
          <a:p>
            <a:r>
              <a:rPr lang="en-CA" u="sng" dirty="0" smtClean="0"/>
              <a:t>In the browser go to </a:t>
            </a:r>
            <a:r>
              <a:rPr lang="en-CA" dirty="0" smtClean="0"/>
              <a:t>:</a:t>
            </a:r>
          </a:p>
          <a:p>
            <a:r>
              <a:rPr lang="en-CA" dirty="0">
                <a:solidFill>
                  <a:schemeClr val="accent3"/>
                </a:solidFill>
              </a:rPr>
              <a:t>http://localhost:8000/app/index.html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23" y="3632638"/>
            <a:ext cx="5429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2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Con’t : Development Environment</a:t>
            </a:r>
            <a:br>
              <a:rPr lang="en-CA" dirty="0" smtClean="0"/>
            </a:br>
            <a:r>
              <a:rPr lang="en-CA" dirty="0" smtClean="0"/>
              <a:t>Demo App.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You should see this:</a:t>
            </a:r>
          </a:p>
          <a:p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332" y="1538123"/>
            <a:ext cx="8220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48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810</TotalTime>
  <Words>641</Words>
  <Application>Microsoft Office PowerPoint</Application>
  <PresentationFormat>Widescreen</PresentationFormat>
  <Paragraphs>89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WindowsPopup</vt:lpstr>
      <vt:lpstr>What is WindowsPopup? What is it for? Who should use it?</vt:lpstr>
      <vt:lpstr>Features (Two main features)</vt:lpstr>
      <vt:lpstr>How Modal (wnp-pop) directive works to open a Modal Window?</vt:lpstr>
      <vt:lpstr>Con’t : How “wnp-pop” works?</vt:lpstr>
      <vt:lpstr>How opening a new window (wnp-popup) directive works?</vt:lpstr>
      <vt:lpstr>Con’t : Open new window (wnp-popup). How data binding works?</vt:lpstr>
      <vt:lpstr>Development Environment </vt:lpstr>
      <vt:lpstr>Con’t : Development Environment Demo App.</vt:lpstr>
      <vt:lpstr>Con’t : Development Environment Demo App. Build your own Popup.</vt:lpstr>
      <vt:lpstr>Con’t : Development Environment Demo App. Build your own Popup.</vt:lpstr>
      <vt:lpstr>Con’t : Development Environment Demo App. Build your own Popup.</vt:lpstr>
      <vt:lpstr>Con’t : Development Environment Demo App. Open Modal Windows.</vt:lpstr>
      <vt:lpstr>Con’t : Development Environment Unit tests.</vt:lpstr>
      <vt:lpstr>Con’t : Development Environment E2E Test.  (Protractor)</vt:lpstr>
      <vt:lpstr>Configuration for WindowsPopup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WindowsPopup</dc:title>
  <dc:creator>Ervin Nemesszeghy</dc:creator>
  <cp:lastModifiedBy>Ervin Nemesszeghy</cp:lastModifiedBy>
  <cp:revision>39</cp:revision>
  <dcterms:created xsi:type="dcterms:W3CDTF">2016-02-21T01:48:22Z</dcterms:created>
  <dcterms:modified xsi:type="dcterms:W3CDTF">2016-02-21T16:44:55Z</dcterms:modified>
</cp:coreProperties>
</file>